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7"/>
  </p:notesMasterIdLst>
  <p:handoutMasterIdLst>
    <p:handoutMasterId r:id="rId8"/>
  </p:handoutMasterIdLst>
  <p:sldIdLst>
    <p:sldId id="256" r:id="rId4"/>
    <p:sldId id="257" r:id="rId5"/>
    <p:sldId id="258" r:id="rId6"/>
  </p:sldIdLst>
  <p:sldSz cx="10080625" cy="567055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37B326F-EE86-4E1E-4764-70395A61AC6D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FFFFFF"/>
              </a:solidFill>
              <a:latin typeface="Century Gothic" pitchFamily="34"/>
              <a:ea typeface="Noto Sans CJK SC Regular" pitchFamily="2"/>
              <a:cs typeface="Lohit Devanagari" pitchFamily="2"/>
            </a:endParaRPr>
          </a:p>
        </p:txBody>
      </p:sp>
      <p:sp>
        <p:nvSpPr>
          <p:cNvPr id="3" name="Marcador de encabezado 2">
            <a:extLst>
              <a:ext uri="{FF2B5EF4-FFF2-40B4-BE49-F238E27FC236}">
                <a16:creationId xmlns:a16="http://schemas.microsoft.com/office/drawing/2014/main" id="{D87EF0DC-E709-1E32-FBAB-C30426346C4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FFFFFF"/>
              </a:solidFill>
              <a:latin typeface="Century Gothic" pitchFamily="34"/>
              <a:ea typeface="Noto Sans CJK SC Regular" pitchFamily="2"/>
              <a:cs typeface="Lohit Devanagari" pitchFamily="2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BE3738-8142-B148-0435-C6B8E17C79B1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39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12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Noto Sans CJK SC Regular" pitchFamily="2"/>
              <a:cs typeface="Lohit Devanagari" pitchFamily="2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6F439B-23E2-243A-016E-A20DB7F4C80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-36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FFFFFF"/>
              </a:solidFill>
              <a:latin typeface="Century Gothic" pitchFamily="34"/>
              <a:ea typeface="Noto Sans CJK SC Regular" pitchFamily="2"/>
              <a:cs typeface="Lohit Devanagari" pitchFamily="2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230643-BE09-7D01-7B80-56F9AE2DD4F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39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6623534-D2D4-469B-9D16-6C210D353023}" type="slidenum">
              <a:t>‹Nº›</a:t>
            </a:fld>
            <a:endParaRPr lang="es-ES" sz="12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Noto Sans CJK SC Regular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14195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1ADD4C2-FEA0-8151-284E-868C5330287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FFFFFF"/>
              </a:solidFill>
              <a:latin typeface="Century Gothic" pitchFamily="34"/>
              <a:ea typeface="Noto Sans CJK SC Regular" pitchFamily="2"/>
              <a:cs typeface="Lohit Devanagari" pitchFamily="2"/>
            </a:endParaRPr>
          </a:p>
        </p:txBody>
      </p:sp>
      <p:sp>
        <p:nvSpPr>
          <p:cNvPr id="3" name="Marcador de encabezado 2">
            <a:extLst>
              <a:ext uri="{FF2B5EF4-FFF2-40B4-BE49-F238E27FC236}">
                <a16:creationId xmlns:a16="http://schemas.microsoft.com/office/drawing/2014/main" id="{967B5A9B-3954-AE17-A4E8-520B07895CA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s-ES" sz="1800" b="0" i="0" u="none" strike="noStrike" baseline="0">
                <a:solidFill>
                  <a:srgbClr val="000000"/>
                </a:solidFill>
                <a:latin typeface="Century Gothic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532296-424C-391A-D06D-FA0202A5427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39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s-ES" sz="1200" b="0" i="0" u="none" strike="noStrike" baseline="0">
                <a:solidFill>
                  <a:srgbClr val="000000"/>
                </a:solidFill>
                <a:latin typeface="Calibri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0B6BB9AE-3E8E-4F7E-959B-256554B270CC}" type="datetime1">
              <a:rPr lang="es-ES"/>
              <a:pPr lvl="0"/>
              <a:t>14/11/2023</a:t>
            </a:fld>
            <a:endParaRPr lang="es-ES"/>
          </a:p>
        </p:txBody>
      </p:sp>
      <p:sp>
        <p:nvSpPr>
          <p:cNvPr id="5" name="Marcador de imagen de diapositiva 4">
            <a:extLst>
              <a:ext uri="{FF2B5EF4-FFF2-40B4-BE49-F238E27FC236}">
                <a16:creationId xmlns:a16="http://schemas.microsoft.com/office/drawing/2014/main" id="{62F62D99-E531-5428-A573-B626E93D26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799" y="1142640"/>
            <a:ext cx="5486399" cy="308628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Marcador de notas 5">
            <a:extLst>
              <a:ext uri="{FF2B5EF4-FFF2-40B4-BE49-F238E27FC236}">
                <a16:creationId xmlns:a16="http://schemas.microsoft.com/office/drawing/2014/main" id="{1E24DB4F-EB27-4AF2-564C-AC7ACD8F396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799" y="4400280"/>
            <a:ext cx="5486399" cy="360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1"/>
          <a:lstStyle/>
          <a:p>
            <a:endParaRPr lang="es-ES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D827C760-85BB-7669-4C0A-5467DEA1BC4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-36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s-ES" sz="1800" b="0" i="0" u="none" strike="noStrike" baseline="0">
                <a:solidFill>
                  <a:srgbClr val="000000"/>
                </a:solidFill>
                <a:latin typeface="Century Gothic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5C21575-CE34-DE89-25F7-906949B8384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39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s-ES" sz="1200" b="0" i="0" u="none" strike="noStrike" baseline="0">
                <a:solidFill>
                  <a:srgbClr val="000000"/>
                </a:solidFill>
                <a:latin typeface="Calibri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CFDF27D9-E447-4736-81D1-81CDB9B8B8A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5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s-ES" sz="1200" b="0" i="0" u="none" strike="noStrike" cap="none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Calibri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64CC6B3-26F0-7745-4654-11084D8DD17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fld id="{0B6BB9AE-3E8E-4F7E-959B-256554B270CC}" type="datetime1">
              <a:rPr lang="es-ES"/>
              <a:pPr lvl="0"/>
              <a:t>14/11/2023</a:t>
            </a:fld>
            <a:endParaRPr lang="es-ES"/>
          </a:p>
        </p:txBody>
      </p:sp>
      <p:sp>
        <p:nvSpPr>
          <p:cNvPr id="7" name="Marcador de número de diapositiva 7">
            <a:extLst>
              <a:ext uri="{FF2B5EF4-FFF2-40B4-BE49-F238E27FC236}">
                <a16:creationId xmlns:a16="http://schemas.microsoft.com/office/drawing/2014/main" id="{2DC905BD-02FC-DB82-BA58-0BFFE1E70D2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0E97BA1-EDA0-4831-A3DF-98E15B786E81}" type="slidenum">
              <a:t>1</a:t>
            </a:fld>
            <a:endParaRPr lang="es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38ECAC4-E790-FF7D-4574-AC418AA33A2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89AF26F-73F1-C9BC-33DB-E0E56019B0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s-ES" kern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D86A1630-E03A-3594-84E8-76A936C269A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fld id="{0B6BB9AE-3E8E-4F7E-959B-256554B270CC}" type="datetime1">
              <a:rPr lang="es-ES"/>
              <a:pPr lvl="0"/>
              <a:t>14/11/2023</a:t>
            </a:fld>
            <a:endParaRPr lang="es-ES"/>
          </a:p>
        </p:txBody>
      </p:sp>
      <p:sp>
        <p:nvSpPr>
          <p:cNvPr id="7" name="Marcador de número de diapositiva 7">
            <a:extLst>
              <a:ext uri="{FF2B5EF4-FFF2-40B4-BE49-F238E27FC236}">
                <a16:creationId xmlns:a16="http://schemas.microsoft.com/office/drawing/2014/main" id="{2E22E7EB-A0DF-7018-58E3-8504C583AC8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7F42AA4-4F5B-4778-8F18-31CD461E026F}" type="slidenum">
              <a:t>2</a:t>
            </a:fld>
            <a:endParaRPr lang="es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73CB43B-6D51-A6FB-B929-4A0CE74F50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9F7918A-42E9-9D48-DE6D-2F215173C3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s-ES" kern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39A3264-D09B-3BF9-6536-7AAC7BE92CA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0"/>
            <a:fld id="{0B6BB9AE-3E8E-4F7E-959B-256554B270CC}" type="datetime1">
              <a:rPr lang="es-ES"/>
              <a:pPr lvl="0"/>
              <a:t>14/11/2023</a:t>
            </a:fld>
            <a:endParaRPr lang="es-ES"/>
          </a:p>
        </p:txBody>
      </p:sp>
      <p:sp>
        <p:nvSpPr>
          <p:cNvPr id="7" name="Marcador de número de diapositiva 7">
            <a:extLst>
              <a:ext uri="{FF2B5EF4-FFF2-40B4-BE49-F238E27FC236}">
                <a16:creationId xmlns:a16="http://schemas.microsoft.com/office/drawing/2014/main" id="{77B335E8-B9AD-1A49-9E03-10E41EAD420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1B73EA1-AC97-4216-B90B-7F98A5638389}" type="slidenum">
              <a:t>3</a:t>
            </a:fld>
            <a:endParaRPr lang="es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4947CE3-75C0-1BAC-28AC-723DF4EB197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FBBDDB1-CAFA-A913-69F6-C632116885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s-ES" kern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2331D-3F25-6415-2B72-51606A7DF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91F437-150E-B81B-249A-B425F9353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9845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FED62-F925-31A9-F400-F9E8928B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82A349-410A-55CE-E353-C91B090E7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3407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F992B6-1FEF-DAFB-8776-D1E7BF580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32638" y="292100"/>
            <a:ext cx="2227262" cy="36671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78A200-B55B-987F-3A14-00C5C1F7B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7675" y="292100"/>
            <a:ext cx="6532563" cy="3667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79832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651C4-7EC5-EEDC-5CC8-FFBFE8CC4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5784E6-D832-3C48-C435-645328F4D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742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8C6AE-E411-C428-119D-A6A7BA37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12808D-B54F-FAFB-33FC-0A7132B46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49037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75B35-9E19-ECEA-B5E5-1ADA573D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704499-3080-C781-5164-DF6044906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52713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51AF7-83E7-E33A-77A9-EE370874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8DFB2C-613E-A0E1-B806-F12F1161E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675" y="1697038"/>
            <a:ext cx="4379913" cy="2262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AE881F-5FC6-D0EA-0903-85DE4228A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9988" y="1697038"/>
            <a:ext cx="4379912" cy="2262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40596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5145B-42CD-9AFE-3881-75CA60AB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3CD182-B333-A21B-A05C-F3A638CBF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B8518B-3057-06AC-69E6-7535D56F3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C9D8C11-C626-FF54-5EBA-BBDCF0D5C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E8D91F-17E5-C8B4-2BB6-C41C50AA2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52722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84DB8-3992-A4CC-6909-3CAA21A2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02612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42510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0FAC7-E3B7-F3CA-6F34-6A4C0161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1C499F-CA1A-5BF3-FD76-951E8356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231B1C-3291-A43E-C5B3-67186F91D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7906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4E01F-314C-3D3B-2125-19ADE9A0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246B15-54E5-41BB-B31B-7A65C4328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58335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CDDDA-9B23-DBA6-B1B6-3206D23A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43BB1BB-54E4-F21D-CF63-E3724479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155AAC-E0B7-30BC-B11A-D2FE25158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0559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0F2AD-B402-9378-DFB4-F140CCB7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75437-1727-7717-241B-34127F112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76397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DF05E5-F2F7-B251-0E35-4377030D7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32638" y="292100"/>
            <a:ext cx="2227262" cy="36671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280376-E591-E8F4-7891-430545072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7675" y="292100"/>
            <a:ext cx="6532563" cy="3667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05154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9DA28-5932-C71B-983F-AA587C15E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608AE5-A3AA-D3D7-CD18-3CBEA68B8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69410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E3BD7-ECBE-6E1D-E74B-440617A2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B504E-83A4-BAD2-250D-F6D87F5FF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36890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471A6-43CA-EEA1-9C86-45ED9F91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7E0DA6-1F8A-68A9-21B0-37A79266C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54303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C9BFA-A450-D629-9FAC-E02D1A89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97971A-2C62-6380-1C30-21C698D97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675" y="1697038"/>
            <a:ext cx="4186238" cy="34686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68F58F-4D1B-032C-1299-0BCE1639B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6313" y="1697038"/>
            <a:ext cx="4187825" cy="34686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88920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4D3E2-3DE7-E8CE-3C30-56310B12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11E386-0EEA-C3DF-785A-E1C7663C6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D2F9E5-4CA2-5790-CF7A-AAED7F994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41080F-8CAF-58AC-C857-8879E0240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5F6C6F-B093-5A8C-BC4A-5C002B7DE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1768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8C78F-1686-863A-5793-27B498C2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47980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5352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E572C-901B-BBC3-ABFE-4EF83F21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74097C-BBF4-2F57-39B0-77E70DB1B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27408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8BA46-B25B-AE48-B042-4F7774CD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616AD4-042C-C024-7557-BFBDA55B1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3921A1-859F-271F-6BE0-9F1A568D8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70432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9F5F6-ED00-86C0-D8FE-6C36491A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5FF768-6FAD-3064-418A-0FF05CC22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855FFC-1A9D-48C2-FCF8-285034AC4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35591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CDAF5-D6D9-931B-6AF3-74D045DF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D19261-7AC0-2128-5275-3F0D17F3E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06399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22BEDD-E84B-9D1F-5234-7D53473EA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62763" y="292100"/>
            <a:ext cx="2136775" cy="48736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A7BB7D-AE42-FE67-6D0E-0B3D2A3FC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7675" y="292100"/>
            <a:ext cx="6262688" cy="48736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229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08A6B-7DB4-0D76-7F0F-44509C04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3F92AA-CB8A-1F1F-C0A0-B1E208DA2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675" y="1697038"/>
            <a:ext cx="4379913" cy="2262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F8664F-8B2C-F021-ADC4-2DE1FC4A0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9988" y="1697038"/>
            <a:ext cx="4379912" cy="2262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4508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AACFC-833E-A7A7-E700-37D6EC49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860518-39C1-F18F-28E2-C75C7D990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4EC30-A3C0-A7EE-340B-093AB1451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2309A4-8FB0-847D-628A-37A4D1EF6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247554-E23D-300C-F4A9-62CBCEE3B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9170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B1971-1C3C-D0A9-2625-2F782DA0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7070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98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5CAA5-331A-8553-5207-DED1F375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F629FD-3FAF-6DD3-8CA6-7B143A23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906535-3C97-E380-A3CF-1EC1B89C1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3771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89E8E-235D-8F66-DCC2-3F749080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E4A60F-A691-87A5-A868-2A80258FC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36DECE-DA58-3E3D-5BF0-9D94079C1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1712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val 15">
            <a:extLst>
              <a:ext uri="{FF2B5EF4-FFF2-40B4-BE49-F238E27FC236}">
                <a16:creationId xmlns:a16="http://schemas.microsoft.com/office/drawing/2014/main" id="{86884101-E3E6-611C-92A9-0A2966ED6175}"/>
              </a:ext>
            </a:extLst>
          </p:cNvPr>
          <p:cNvGrpSpPr/>
          <p:nvPr/>
        </p:nvGrpSpPr>
        <p:grpSpPr>
          <a:xfrm>
            <a:off x="7115399" y="1385640"/>
            <a:ext cx="2333160" cy="2333520"/>
            <a:chOff x="7115399" y="1385640"/>
            <a:chExt cx="2333160" cy="2333520"/>
          </a:xfrm>
        </p:grpSpPr>
        <p:pic>
          <p:nvPicPr>
            <p:cNvPr id="3" name="Oval 15">
              <a:extLst>
                <a:ext uri="{FF2B5EF4-FFF2-40B4-BE49-F238E27FC236}">
                  <a16:creationId xmlns:a16="http://schemas.microsoft.com/office/drawing/2014/main" id="{F601ECBB-1D41-8421-26A4-EA388946A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7115399" y="1385640"/>
              <a:ext cx="2333160" cy="2333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AC2993A7-F69C-2B86-EE84-63B3ECCE5374}"/>
                </a:ext>
              </a:extLst>
            </p:cNvPr>
            <p:cNvSpPr/>
            <p:nvPr/>
          </p:nvSpPr>
          <p:spPr>
            <a:xfrm>
              <a:off x="7457760" y="1726560"/>
              <a:ext cx="1648440" cy="1648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s-E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Noto Sans CJK SC Regular" pitchFamily="2"/>
                <a:cs typeface="Lohit Devanagari" pitchFamily="2"/>
              </a:endParaRPr>
            </a:p>
          </p:txBody>
        </p:sp>
      </p:grpSp>
      <p:sp>
        <p:nvSpPr>
          <p:cNvPr id="5" name="Marcador de título 4">
            <a:extLst>
              <a:ext uri="{FF2B5EF4-FFF2-40B4-BE49-F238E27FC236}">
                <a16:creationId xmlns:a16="http://schemas.microsoft.com/office/drawing/2014/main" id="{9152059E-8B8D-55FA-4264-BC9E3DC711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7120" y="291960"/>
            <a:ext cx="8552880" cy="1157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 compatLnSpc="1"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DC96F13-C868-7BF2-74A3-C9D312C4E0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7120" y="1696320"/>
            <a:ext cx="8912880" cy="2263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 compatLnSpc="1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EB0FC788-691E-B125-C9C3-C68E27EA5782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540720" y="4313880"/>
            <a:ext cx="2915279" cy="100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14D80E48-1013-AC21-23B8-DEB7FFF9B71C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5544000" y="4975560"/>
            <a:ext cx="1440360" cy="35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>
            <a:extLst>
              <a:ext uri="{FF2B5EF4-FFF2-40B4-BE49-F238E27FC236}">
                <a16:creationId xmlns:a16="http://schemas.microsoft.com/office/drawing/2014/main" id="{0977E04C-139C-1A44-7FAB-2D63775803C4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/>
            <a:alphaModFix/>
          </a:blip>
          <a:srcRect/>
          <a:stretch>
            <a:fillRect/>
          </a:stretch>
        </p:blipFill>
        <p:spPr>
          <a:xfrm>
            <a:off x="7560000" y="4975560"/>
            <a:ext cx="1800000" cy="3117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s-ES" sz="3400" b="0" i="0" u="none" strike="noStrike" cap="none" baseline="0">
          <a:ln>
            <a:noFill/>
          </a:ln>
          <a:highlight>
            <a:scrgbClr r="0" g="0" b="0">
              <a:alpha val="0"/>
            </a:scrgbClr>
          </a:highlight>
          <a:latin typeface="Ubuntu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816"/>
        </a:spcBef>
        <a:spcAft>
          <a:spcPts val="0"/>
        </a:spcAft>
        <a:tabLst>
          <a:tab pos="114120" algn="l"/>
          <a:tab pos="571320" algn="l"/>
          <a:tab pos="1028519" algn="l"/>
          <a:tab pos="1485719" algn="l"/>
          <a:tab pos="1942919" algn="l"/>
          <a:tab pos="2400119" algn="l"/>
          <a:tab pos="2857320" algn="l"/>
          <a:tab pos="3314519" algn="l"/>
          <a:tab pos="3771720" algn="l"/>
          <a:tab pos="4228919" algn="l"/>
          <a:tab pos="4686120" algn="l"/>
          <a:tab pos="5143320" algn="l"/>
          <a:tab pos="5600520" algn="l"/>
          <a:tab pos="6057720" algn="l"/>
          <a:tab pos="6514920" algn="l"/>
          <a:tab pos="6972120" algn="l"/>
          <a:tab pos="7429320" algn="l"/>
          <a:tab pos="7886520" algn="l"/>
          <a:tab pos="8343720" algn="l"/>
          <a:tab pos="8800920" algn="l"/>
        </a:tabLst>
        <a:defRPr lang="es-ES" sz="1650" b="0" i="0" u="none" strike="noStrike" cap="none" baseline="0">
          <a:ln>
            <a:noFill/>
          </a:ln>
          <a:highlight>
            <a:scrgbClr r="0" g="0" b="0">
              <a:alpha val="0"/>
            </a:scrgbClr>
          </a:highlight>
          <a:latin typeface="Ubuntu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val 15">
            <a:extLst>
              <a:ext uri="{FF2B5EF4-FFF2-40B4-BE49-F238E27FC236}">
                <a16:creationId xmlns:a16="http://schemas.microsoft.com/office/drawing/2014/main" id="{5E01BA4B-BD3F-6E00-92E9-E449532C8DDC}"/>
              </a:ext>
            </a:extLst>
          </p:cNvPr>
          <p:cNvGrpSpPr/>
          <p:nvPr/>
        </p:nvGrpSpPr>
        <p:grpSpPr>
          <a:xfrm>
            <a:off x="7115399" y="1385640"/>
            <a:ext cx="2333160" cy="2333520"/>
            <a:chOff x="7115399" y="1385640"/>
            <a:chExt cx="2333160" cy="2333520"/>
          </a:xfrm>
        </p:grpSpPr>
        <p:pic>
          <p:nvPicPr>
            <p:cNvPr id="3" name="Oval 15">
              <a:extLst>
                <a:ext uri="{FF2B5EF4-FFF2-40B4-BE49-F238E27FC236}">
                  <a16:creationId xmlns:a16="http://schemas.microsoft.com/office/drawing/2014/main" id="{398660D5-9BD0-89D3-7E04-ADD765ADD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7115399" y="1385640"/>
              <a:ext cx="2333160" cy="2333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80E0A0EF-E2FD-5BA7-FB3C-02048959894C}"/>
                </a:ext>
              </a:extLst>
            </p:cNvPr>
            <p:cNvSpPr/>
            <p:nvPr/>
          </p:nvSpPr>
          <p:spPr>
            <a:xfrm>
              <a:off x="7457760" y="1726560"/>
              <a:ext cx="1648440" cy="1648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s-E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Noto Sans CJK SC Regular" pitchFamily="2"/>
                <a:cs typeface="Lohit Devanagari" pitchFamily="2"/>
              </a:endParaRPr>
            </a:p>
          </p:txBody>
        </p:sp>
      </p:grpSp>
      <p:sp>
        <p:nvSpPr>
          <p:cNvPr id="5" name="Marcador de título 4">
            <a:extLst>
              <a:ext uri="{FF2B5EF4-FFF2-40B4-BE49-F238E27FC236}">
                <a16:creationId xmlns:a16="http://schemas.microsoft.com/office/drawing/2014/main" id="{BC446437-D74F-0415-FA8A-1054CED046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7120" y="291960"/>
            <a:ext cx="8552880" cy="1157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 compatLnSpc="1"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799034D-93DE-04BD-3CDF-AB17456C0C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7120" y="1696320"/>
            <a:ext cx="8912880" cy="2263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 compatLnSpc="1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F6AA5ACE-1EB7-6146-5FB0-A58E9375A30F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540720" y="4313880"/>
            <a:ext cx="2915279" cy="100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32F2AEAB-6FD2-123D-BDDB-434F4A667F86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5544000" y="4975200"/>
            <a:ext cx="1440360" cy="35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>
            <a:extLst>
              <a:ext uri="{FF2B5EF4-FFF2-40B4-BE49-F238E27FC236}">
                <a16:creationId xmlns:a16="http://schemas.microsoft.com/office/drawing/2014/main" id="{6CA33F09-1881-647B-0A22-5A820AAE2B66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/>
            <a:alphaModFix/>
          </a:blip>
          <a:srcRect/>
          <a:stretch>
            <a:fillRect/>
          </a:stretch>
        </p:blipFill>
        <p:spPr>
          <a:xfrm>
            <a:off x="7560000" y="4975200"/>
            <a:ext cx="1800000" cy="3117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s-ES" sz="3400" b="0" i="0" u="none" strike="noStrike" kern="1200" cap="none" baseline="0">
          <a:ln>
            <a:noFill/>
          </a:ln>
          <a:highlight>
            <a:scrgbClr r="0" g="0" b="0">
              <a:alpha val="0"/>
            </a:scrgbClr>
          </a:highlight>
          <a:latin typeface="Ubuntu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816"/>
        </a:spcBef>
        <a:spcAft>
          <a:spcPts val="0"/>
        </a:spcAft>
        <a:tabLst>
          <a:tab pos="114120" algn="l"/>
          <a:tab pos="571320" algn="l"/>
          <a:tab pos="1028519" algn="l"/>
          <a:tab pos="1485719" algn="l"/>
          <a:tab pos="1942919" algn="l"/>
          <a:tab pos="2400119" algn="l"/>
          <a:tab pos="2857320" algn="l"/>
          <a:tab pos="3314519" algn="l"/>
          <a:tab pos="3771720" algn="l"/>
          <a:tab pos="4228919" algn="l"/>
          <a:tab pos="4686120" algn="l"/>
          <a:tab pos="5143320" algn="l"/>
          <a:tab pos="5600520" algn="l"/>
          <a:tab pos="6057720" algn="l"/>
          <a:tab pos="6514920" algn="l"/>
          <a:tab pos="6972120" algn="l"/>
          <a:tab pos="7429320" algn="l"/>
          <a:tab pos="7886520" algn="l"/>
          <a:tab pos="8343720" algn="l"/>
          <a:tab pos="8800920" algn="l"/>
        </a:tabLst>
        <a:defRPr lang="es-ES" sz="1650" b="0" i="0" u="none" strike="noStrike" kern="1200" cap="none" baseline="0">
          <a:ln>
            <a:noFill/>
          </a:ln>
          <a:highlight>
            <a:scrgbClr r="0" g="0" b="0">
              <a:alpha val="0"/>
            </a:scrgbClr>
          </a:highlight>
          <a:latin typeface="Ubuntu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val 15">
            <a:extLst>
              <a:ext uri="{FF2B5EF4-FFF2-40B4-BE49-F238E27FC236}">
                <a16:creationId xmlns:a16="http://schemas.microsoft.com/office/drawing/2014/main" id="{EF792762-FAA5-C95A-E04F-33AC7A89EB17}"/>
              </a:ext>
            </a:extLst>
          </p:cNvPr>
          <p:cNvGrpSpPr/>
          <p:nvPr/>
        </p:nvGrpSpPr>
        <p:grpSpPr>
          <a:xfrm>
            <a:off x="7115399" y="1385640"/>
            <a:ext cx="2333160" cy="2333520"/>
            <a:chOff x="7115399" y="1385640"/>
            <a:chExt cx="2333160" cy="2333520"/>
          </a:xfrm>
        </p:grpSpPr>
        <p:pic>
          <p:nvPicPr>
            <p:cNvPr id="3" name="Oval 15">
              <a:extLst>
                <a:ext uri="{FF2B5EF4-FFF2-40B4-BE49-F238E27FC236}">
                  <a16:creationId xmlns:a16="http://schemas.microsoft.com/office/drawing/2014/main" id="{B2F4E61B-3E04-F634-A3FD-731251E62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7115399" y="1385640"/>
              <a:ext cx="2333160" cy="2333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C7824DCD-ED36-0B81-44E2-B38696C23BA1}"/>
                </a:ext>
              </a:extLst>
            </p:cNvPr>
            <p:cNvSpPr/>
            <p:nvPr/>
          </p:nvSpPr>
          <p:spPr>
            <a:xfrm>
              <a:off x="7457760" y="1726560"/>
              <a:ext cx="1648440" cy="1648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s-ES" sz="18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entury Gothic" pitchFamily="34"/>
                <a:ea typeface="Noto Sans CJK SC Regular" pitchFamily="2"/>
                <a:cs typeface="Lohit Devanagari" pitchFamily="2"/>
              </a:endParaRPr>
            </a:p>
          </p:txBody>
        </p:sp>
      </p:grpSp>
      <p:sp>
        <p:nvSpPr>
          <p:cNvPr id="5" name="Marcador de título 4">
            <a:extLst>
              <a:ext uri="{FF2B5EF4-FFF2-40B4-BE49-F238E27FC236}">
                <a16:creationId xmlns:a16="http://schemas.microsoft.com/office/drawing/2014/main" id="{DE9850A9-3CEC-4888-46FE-8FC1A990F3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7120" y="291960"/>
            <a:ext cx="8552880" cy="1157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 compatLnSpc="1"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47DB45B-337D-BE9F-D2E2-8170C53427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7120" y="1696320"/>
            <a:ext cx="8527680" cy="346895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 compatLnSpc="1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36E725-D06B-0133-F37A-0359268076F3}"/>
              </a:ext>
            </a:extLst>
          </p:cNvPr>
          <p:cNvSpPr txBox="1"/>
          <p:nvPr/>
        </p:nvSpPr>
        <p:spPr>
          <a:xfrm>
            <a:off x="8978760" y="4637160"/>
            <a:ext cx="1040399" cy="336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90B5BE7-3ACA-4F49-8E4D-3638CB61B798}" type="datetime1">
              <a:rPr lang="es-ES" sz="1500" b="0" i="0" u="none" strike="noStrike" cap="none" baseline="0">
                <a:ln>
                  <a:noFill/>
                </a:ln>
                <a:solidFill>
                  <a:srgbClr val="3B5C91"/>
                </a:solidFill>
                <a:latin typeface="Gayathri" pitchFamily="34"/>
                <a:ea typeface="Noto Sans CJK SC Regular" pitchFamily="2"/>
                <a:cs typeface="Lohit Devanagari" pitchFamily="2"/>
              </a:rPr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2023/11/14</a:t>
            </a:fld>
            <a:endParaRPr lang="es-ES" sz="1500" b="0" i="0" u="none" strike="noStrike" cap="none" baseline="0">
              <a:ln>
                <a:noFill/>
              </a:ln>
              <a:solidFill>
                <a:srgbClr val="3B5C91"/>
              </a:solidFill>
              <a:latin typeface="Gayathri" pitchFamily="34"/>
              <a:ea typeface="Noto Sans CJK SC Regular" pitchFamily="2"/>
              <a:cs typeface="Lohit Devanagari" pitchFamily="2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CA23743-912C-90FD-2C59-1CDD0BFA25B7}"/>
              </a:ext>
            </a:extLst>
          </p:cNvPr>
          <p:cNvSpPr txBox="1"/>
          <p:nvPr/>
        </p:nvSpPr>
        <p:spPr>
          <a:xfrm>
            <a:off x="9293716" y="4284000"/>
            <a:ext cx="471902" cy="29093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8DA403E-D8B9-4E89-A70D-7A8CAEA19618}" type="slidenum"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‹Nº›</a:t>
            </a:fld>
            <a:endParaRPr lang="es-ES" sz="1300" b="0" i="0" u="none" strike="noStrike" cap="none" baseline="0" dirty="0">
              <a:ln>
                <a:noFill/>
              </a:ln>
              <a:solidFill>
                <a:srgbClr val="3B5C91"/>
              </a:solidFill>
              <a:latin typeface="Gayathri" pitchFamily="34"/>
              <a:ea typeface="Noto Sans CJK SC Regular" pitchFamily="2"/>
              <a:cs typeface="Lohit Devanagari" pitchFamily="2"/>
            </a:endParaRPr>
          </a:p>
        </p:txBody>
      </p:sp>
      <p:pic>
        <p:nvPicPr>
          <p:cNvPr id="11" name="">
            <a:extLst>
              <a:ext uri="{FF2B5EF4-FFF2-40B4-BE49-F238E27FC236}">
                <a16:creationId xmlns:a16="http://schemas.microsoft.com/office/drawing/2014/main" id="{CA4D3BB9-99E1-1C85-3252-05E9F8635E4D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8761320" y="5148000"/>
            <a:ext cx="1253160" cy="4316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s-ES" sz="3400" b="0" i="0" u="none" strike="noStrike" kern="1200" cap="none" baseline="0">
          <a:ln>
            <a:noFill/>
          </a:ln>
          <a:highlight>
            <a:scrgbClr r="0" g="0" b="0">
              <a:alpha val="0"/>
            </a:scrgbClr>
          </a:highlight>
          <a:latin typeface="Ubuntu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816"/>
        </a:spcBef>
        <a:spcAft>
          <a:spcPts val="0"/>
        </a:spcAft>
        <a:tabLst>
          <a:tab pos="114120" algn="l"/>
          <a:tab pos="571320" algn="l"/>
          <a:tab pos="1028519" algn="l"/>
          <a:tab pos="1485719" algn="l"/>
          <a:tab pos="1942919" algn="l"/>
          <a:tab pos="2400119" algn="l"/>
          <a:tab pos="2857320" algn="l"/>
          <a:tab pos="3314519" algn="l"/>
          <a:tab pos="3771720" algn="l"/>
          <a:tab pos="4228919" algn="l"/>
          <a:tab pos="4686120" algn="l"/>
          <a:tab pos="5143320" algn="l"/>
          <a:tab pos="5600520" algn="l"/>
          <a:tab pos="6057720" algn="l"/>
          <a:tab pos="6514920" algn="l"/>
          <a:tab pos="6972120" algn="l"/>
          <a:tab pos="7429320" algn="l"/>
          <a:tab pos="7886520" algn="l"/>
          <a:tab pos="8343720" algn="l"/>
          <a:tab pos="8800920" algn="l"/>
        </a:tabLst>
        <a:defRPr lang="es-ES" sz="1500" b="0" i="0" u="none" strike="noStrike" kern="1200" cap="none" baseline="0">
          <a:ln>
            <a:noFill/>
          </a:ln>
          <a:highlight>
            <a:scrgbClr r="0" g="0" b="0">
              <a:alpha val="0"/>
            </a:scrgbClr>
          </a:highlight>
          <a:latin typeface="Ubuntu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97A58-55B8-03E4-52A4-FC4A5676FD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3799" y="491040"/>
            <a:ext cx="8206199" cy="1668960"/>
          </a:xfrm>
        </p:spPr>
        <p:txBody>
          <a:bodyPr vert="horz" wrap="square" lIns="91440" tIns="45720" rIns="91440" bIns="45720">
            <a:noAutofit/>
          </a:bodyPr>
          <a:lstStyle/>
          <a:p>
            <a:pPr lvl="0"/>
            <a:r>
              <a:rPr lang="es-ES" sz="5000" dirty="0">
                <a:solidFill>
                  <a:schemeClr val="bg1"/>
                </a:solidFill>
              </a:rPr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40100C-B5DF-D5E3-39F8-FBF8A83C0E6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32000" y="2556000"/>
            <a:ext cx="5148000" cy="468000"/>
          </a:xfrm>
        </p:spPr>
        <p:txBody>
          <a:bodyPr vert="horz" wrap="square" lIns="91440" tIns="45720" rIns="91440" bIns="45720">
            <a:noAutofit/>
          </a:bodyPr>
          <a:lstStyle/>
          <a:p>
            <a:pPr lvl="0">
              <a:spcBef>
                <a:spcPts val="998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2000">
                <a:solidFill>
                  <a:schemeClr val="bg1"/>
                </a:solidFill>
                <a:latin typeface="Ubuntu" pitchFamily="34"/>
              </a:rPr>
              <a:t>Ponente de la presentación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85F3A7-3A4F-AD7B-2174-DB25172E367D}"/>
              </a:ext>
            </a:extLst>
          </p:cNvPr>
          <p:cNvSpPr txBox="1"/>
          <p:nvPr/>
        </p:nvSpPr>
        <p:spPr>
          <a:xfrm>
            <a:off x="1332000" y="3131999"/>
            <a:ext cx="51480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1500" b="0" i="0" u="none" strike="noStrike" kern="1200" cap="none" baseline="0">
                <a:ln>
                  <a:noFill/>
                </a:ln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Ubuntu" pitchFamily="34"/>
                <a:ea typeface="Noto Sans CJK SC Regular" pitchFamily="2"/>
                <a:cs typeface="Lohit Devanagari" pitchFamily="2"/>
              </a:rPr>
              <a:t>Evento de la 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206AF1-E0FB-08AE-955D-8C4E0BA8DE97}"/>
              </a:ext>
            </a:extLst>
          </p:cNvPr>
          <p:cNvSpPr txBox="1"/>
          <p:nvPr/>
        </p:nvSpPr>
        <p:spPr>
          <a:xfrm>
            <a:off x="1332000" y="3671999"/>
            <a:ext cx="5148000" cy="25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ES" sz="1000" b="0" i="0" u="none" strike="noStrike" kern="1200" cap="none" baseline="0">
                <a:ln>
                  <a:noFill/>
                </a:ln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Ubuntu" pitchFamily="34"/>
                <a:ea typeface="Noto Sans CJK SC Regular" pitchFamily="2"/>
                <a:cs typeface="Lohit Devanagari" pitchFamily="2"/>
              </a:rPr>
              <a:t>Fecha de la presentación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16C8B-F9CF-80DC-24BB-ED5EBD746F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7120" y="293040"/>
            <a:ext cx="8421120" cy="1157760"/>
          </a:xfrm>
        </p:spPr>
        <p:txBody>
          <a:bodyPr vert="horz"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83BBCA-45DD-6C4B-98E1-0FAD56A51A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7120" y="1697400"/>
            <a:ext cx="8372880" cy="3468959"/>
          </a:xfrm>
        </p:spPr>
        <p:txBody>
          <a:bodyPr vert="horz" wrap="square" lIns="91440" tIns="45720" rIns="91440" bIns="45720"/>
          <a:lstStyle/>
          <a:p>
            <a:pPr lvl="0">
              <a:buClr>
                <a:srgbClr val="729FCF"/>
              </a:buClr>
              <a:buSzPct val="80000"/>
              <a:buFont typeface="Wingdings 3" pitchFamily="18"/>
              <a:buChar char=""/>
            </a:pPr>
            <a:r>
              <a:rPr lang="es-ES">
                <a:solidFill>
                  <a:schemeClr val="bg1"/>
                </a:solidFill>
              </a:rPr>
              <a:t>Texto 1</a:t>
            </a:r>
          </a:p>
          <a:p>
            <a:pPr lvl="0">
              <a:buClr>
                <a:srgbClr val="729FCF"/>
              </a:buClr>
              <a:buSzPct val="80000"/>
              <a:buFont typeface="Wingdings 3" pitchFamily="18"/>
              <a:buChar char=""/>
            </a:pPr>
            <a:r>
              <a:rPr lang="es-ES">
                <a:solidFill>
                  <a:schemeClr val="bg1"/>
                </a:solidFill>
              </a:rPr>
              <a:t>Texto 2</a:t>
            </a:r>
          </a:p>
          <a:p>
            <a:pPr marL="0" lvl="1" indent="0">
              <a:lnSpc>
                <a:spcPct val="100000"/>
              </a:lnSpc>
              <a:spcBef>
                <a:spcPts val="816"/>
              </a:spcBef>
              <a:buClr>
                <a:srgbClr val="729FCF"/>
              </a:buClr>
              <a:buSzPct val="80000"/>
              <a:buFont typeface="Wingdings 3" pitchFamily="18"/>
              <a:buChar char=""/>
              <a:tabLst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s-ES" sz="150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Ubuntu" pitchFamily="2"/>
              </a:rPr>
              <a:t>Texto 3</a:t>
            </a:r>
          </a:p>
          <a:p>
            <a:pPr marL="0" lvl="2" indent="0">
              <a:lnSpc>
                <a:spcPct val="100000"/>
              </a:lnSpc>
              <a:spcBef>
                <a:spcPts val="816"/>
              </a:spcBef>
              <a:buClr>
                <a:srgbClr val="729FCF"/>
              </a:buClr>
              <a:buSzPct val="80000"/>
              <a:buFont typeface="Wingdings 3" pitchFamily="18"/>
              <a:buChar char=""/>
              <a:tabLst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s-ES" sz="1500"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Ubuntu" pitchFamily="2"/>
              </a:rPr>
              <a:t>Texto 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8C40B-3F2E-5EFC-BAB7-077240410A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3000" y="1617120"/>
            <a:ext cx="6957000" cy="820440"/>
          </a:xfrm>
        </p:spPr>
        <p:txBody>
          <a:bodyPr vert="horz" wrap="square" lIns="91440" tIns="45720" rIns="91440" bIns="45720">
            <a:noAutofit/>
          </a:bodyPr>
          <a:lstStyle/>
          <a:p>
            <a:pPr lvl="0"/>
            <a:r>
              <a:rPr lang="es-ES" sz="4000" dirty="0">
                <a:solidFill>
                  <a:schemeClr val="bg1"/>
                </a:solidFill>
              </a:rPr>
              <a:t>Gracias por su Atención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ítulo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ítulo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35DAB375D28C4C8160CE791FF117FC" ma:contentTypeVersion="1" ma:contentTypeDescription="Crear nuevo documento." ma:contentTypeScope="" ma:versionID="b47303f3f6686f344d52ee8833881e6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45b9cca86c6060de293fc16275d6aa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8F18D52-EFC6-4942-8484-D88FA97E6359}"/>
</file>

<file path=customXml/itemProps2.xml><?xml version="1.0" encoding="utf-8"?>
<ds:datastoreItem xmlns:ds="http://schemas.openxmlformats.org/officeDocument/2006/customXml" ds:itemID="{8C7BC522-0E50-4905-87FA-1003B72EE441}"/>
</file>

<file path=customXml/itemProps3.xml><?xml version="1.0" encoding="utf-8"?>
<ds:datastoreItem xmlns:ds="http://schemas.openxmlformats.org/officeDocument/2006/customXml" ds:itemID="{C9D70791-DEB7-4912-B229-F061727D1C0D}"/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34</Words>
  <Application>Microsoft Office PowerPoint</Application>
  <PresentationFormat>Panorámica</PresentationFormat>
  <Paragraphs>15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Arial</vt:lpstr>
      <vt:lpstr>Calibri</vt:lpstr>
      <vt:lpstr>Century Gothic</vt:lpstr>
      <vt:lpstr>Gayathri</vt:lpstr>
      <vt:lpstr>Ubuntu</vt:lpstr>
      <vt:lpstr>Wingdings 3</vt:lpstr>
      <vt:lpstr>Predeterminado</vt:lpstr>
      <vt:lpstr>Título1</vt:lpstr>
      <vt:lpstr>Título2</vt:lpstr>
      <vt:lpstr>Título de la presentación</vt:lpstr>
      <vt:lpstr>Presentación de PowerPoint</vt:lpstr>
      <vt:lpstr>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de Física de Cantabria</dc:title>
  <dc:creator>Usuario de Windows</dc:creator>
  <cp:lastModifiedBy>MANunez</cp:lastModifiedBy>
  <cp:revision>107</cp:revision>
  <dcterms:created xsi:type="dcterms:W3CDTF">2018-03-26T01:01:08Z</dcterms:created>
  <dcterms:modified xsi:type="dcterms:W3CDTF">2023-11-13T23:05:49Z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0x0101002035DAB375D28C4C8160CE791FF117FC</vt:lpwstr>
  </property>
</Properties>
</file>